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1" r:id="rId2"/>
    <p:sldId id="266" r:id="rId3"/>
    <p:sldId id="269" r:id="rId4"/>
    <p:sldId id="268" r:id="rId5"/>
    <p:sldId id="267" r:id="rId6"/>
    <p:sldId id="259" r:id="rId7"/>
    <p:sldId id="264" r:id="rId8"/>
    <p:sldId id="262" r:id="rId9"/>
    <p:sldId id="263" r:id="rId10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1E6"/>
    <a:srgbClr val="EDA966"/>
    <a:srgbClr val="EEA966"/>
    <a:srgbClr val="E1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4" autoAdjust="0"/>
    <p:restoredTop sz="94014" autoAdjust="0"/>
  </p:normalViewPr>
  <p:slideViewPr>
    <p:cSldViewPr snapToGrid="0" showGuides="1">
      <p:cViewPr varScale="1">
        <p:scale>
          <a:sx n="52" d="100"/>
          <a:sy n="52" d="100"/>
        </p:scale>
        <p:origin x="126" y="11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D5DF558-9530-6E40-82DE-F04C6FE88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A2F89C2-501E-4F4C-9069-A525700135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6677F-F13A-CF49-8277-D26E9F34E368}" type="datetimeFigureOut">
              <a:rPr lang="nl-NL" smtClean="0"/>
              <a:t>23-8-2023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258D68-680A-314B-AE26-791CAC08C1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07F7F9-EF50-984A-BF5A-03DD99B5CF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E4D75-0DE1-F443-933B-AB348A351F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917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65E9C-BDE4-4976-8D1C-DA303E2F2E7F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19040-423E-42A6-8BB8-5EDE1F5CB8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7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44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4877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71942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02" y="2371813"/>
            <a:ext cx="8131181" cy="83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5963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3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14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025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8194999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410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32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84405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6024605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410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118343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5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1550149" y="6126453"/>
            <a:ext cx="3936251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5873229" y="6126453"/>
            <a:ext cx="3936251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10196309" y="6126453"/>
            <a:ext cx="3936251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14519389" y="6126453"/>
            <a:ext cx="3936251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18842469" y="6126453"/>
            <a:ext cx="3936251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309" y="4947762"/>
            <a:ext cx="792000" cy="792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389" y="4947762"/>
            <a:ext cx="792000" cy="792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28" y="4948554"/>
            <a:ext cx="792000" cy="792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69" y="4947762"/>
            <a:ext cx="792000" cy="792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4948555"/>
            <a:ext cx="791207" cy="791207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249936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682244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1114552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 err="1"/>
              <a:t>Gegevens-uitwisseling</a:t>
            </a:r>
            <a:endParaRPr lang="nl-NL" sz="2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1546860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1979168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155014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587322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1019630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1451938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18842468" y="6614938"/>
            <a:ext cx="3994559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91374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1506537" y="4760411"/>
            <a:ext cx="21531880" cy="5081964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4168182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1348754" y="3707655"/>
            <a:ext cx="21689663" cy="1967044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1506537" y="6366056"/>
            <a:ext cx="21531880" cy="5081964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8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929600" cy="1295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1351270" y="4034498"/>
            <a:ext cx="918973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1361758" y="2851164"/>
            <a:ext cx="9179242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1348756" y="4464849"/>
            <a:ext cx="9192244" cy="5912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32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14385649" y="5202110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14385649" y="7217121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14385648" y="9212569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486" y="4619078"/>
            <a:ext cx="4846823" cy="76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44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1348756" y="3726000"/>
            <a:ext cx="7667228" cy="77038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1" y="4014746"/>
            <a:ext cx="13954862" cy="7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4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02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555" y="6607177"/>
            <a:ext cx="1371600" cy="13716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4692132" y="4338067"/>
            <a:ext cx="3180522" cy="792682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4319802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8190706" y="4338067"/>
            <a:ext cx="3180522" cy="792682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7699106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11608904" y="4338067"/>
            <a:ext cx="3180522" cy="792682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11177802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15043007" y="4338067"/>
            <a:ext cx="3180522" cy="792682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14636620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2085491" y="6440557"/>
            <a:ext cx="2606641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1600" b="1" dirty="0">
              <a:solidFill>
                <a:schemeClr val="tx1"/>
              </a:solidFill>
            </a:endParaRPr>
          </a:p>
          <a:p>
            <a:pPr algn="l"/>
            <a:endParaRPr lang="en-NL" sz="16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18477110" y="5000204"/>
            <a:ext cx="3840490" cy="12719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5128591" y="6172729"/>
            <a:ext cx="236551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8567529" y="6172729"/>
            <a:ext cx="236551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12006469" y="6172729"/>
            <a:ext cx="236551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15385773" y="6172729"/>
            <a:ext cx="236551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2160001" y="7405178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2160001" y="8935803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2160001" y="11400710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822" y="3652267"/>
            <a:ext cx="1371600" cy="13716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33" y="3652267"/>
            <a:ext cx="1371600" cy="13716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43" y="3652267"/>
            <a:ext cx="1371600" cy="13716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612" y="3652267"/>
            <a:ext cx="1371600" cy="13716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5047352" y="6440557"/>
            <a:ext cx="3062978" cy="5550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8486291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11885474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15304537" y="6440557"/>
            <a:ext cx="3062978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37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48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170120" y="3253119"/>
            <a:ext cx="24640575" cy="106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2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846677" y="2091090"/>
            <a:ext cx="22693821" cy="116249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12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4262027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489887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23094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496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0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984015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875071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26405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35460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53712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630849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083421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10923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0474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319266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1580737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751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64917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3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15337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890461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402937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430819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132149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76455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7513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048360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5641956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2305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197457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56" y="3276600"/>
            <a:ext cx="11366500" cy="10439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48754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504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34786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75536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4945766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6078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68308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0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22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0266647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170761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8585809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4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9862655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5200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42442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9486443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7852175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40635110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34190636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79345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81724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46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8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1477630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9725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81186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6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52794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41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2840666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696196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7156838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6434904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17701246" y="566963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081779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3695928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99504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24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0682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22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57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9753451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6544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607765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6307374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8877904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15284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549349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90349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01" y="1725278"/>
            <a:ext cx="20013283" cy="1293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00" y="3726610"/>
            <a:ext cx="20013284" cy="862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66155" y="12781172"/>
            <a:ext cx="50071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411426" y="12781172"/>
            <a:ext cx="155775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76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726" r:id="rId3"/>
    <p:sldLayoutId id="2147483661" r:id="rId4"/>
    <p:sldLayoutId id="2147483716" r:id="rId5"/>
    <p:sldLayoutId id="2147483792" r:id="rId6"/>
    <p:sldLayoutId id="2147483785" r:id="rId7"/>
    <p:sldLayoutId id="2147483735" r:id="rId8"/>
    <p:sldLayoutId id="2147483682" r:id="rId9"/>
    <p:sldLayoutId id="2147483768" r:id="rId10"/>
    <p:sldLayoutId id="2147483771" r:id="rId11"/>
    <p:sldLayoutId id="2147483804" r:id="rId12"/>
    <p:sldLayoutId id="2147483801" r:id="rId13"/>
    <p:sldLayoutId id="2147483770" r:id="rId14"/>
    <p:sldLayoutId id="2147483798" r:id="rId15"/>
    <p:sldLayoutId id="2147483774" r:id="rId16"/>
    <p:sldLayoutId id="2147483769" r:id="rId17"/>
    <p:sldLayoutId id="2147483861" r:id="rId18"/>
    <p:sldLayoutId id="2147483875" r:id="rId19"/>
    <p:sldLayoutId id="2147483800" r:id="rId20"/>
    <p:sldLayoutId id="2147483862" r:id="rId21"/>
    <p:sldLayoutId id="2147483791" r:id="rId22"/>
    <p:sldLayoutId id="2147483857" r:id="rId23"/>
    <p:sldLayoutId id="2147483876" r:id="rId24"/>
    <p:sldLayoutId id="2147483860" r:id="rId25"/>
    <p:sldLayoutId id="2147483877" r:id="rId26"/>
    <p:sldLayoutId id="2147483879" r:id="rId27"/>
    <p:sldLayoutId id="2147483878" r:id="rId28"/>
    <p:sldLayoutId id="2147483863" r:id="rId29"/>
    <p:sldLayoutId id="2147483790" r:id="rId30"/>
    <p:sldLayoutId id="2147483864" r:id="rId31"/>
    <p:sldLayoutId id="2147483677" r:id="rId32"/>
    <p:sldLayoutId id="2147483778" r:id="rId33"/>
    <p:sldLayoutId id="2147483799" r:id="rId34"/>
    <p:sldLayoutId id="2147483663" r:id="rId35"/>
    <p:sldLayoutId id="2147483786" r:id="rId36"/>
    <p:sldLayoutId id="2147483866" r:id="rId37"/>
    <p:sldLayoutId id="2147483805" r:id="rId38"/>
    <p:sldLayoutId id="2147483685" r:id="rId39"/>
    <p:sldLayoutId id="2147483787" r:id="rId40"/>
    <p:sldLayoutId id="2147483797" r:id="rId41"/>
    <p:sldLayoutId id="2147483788" r:id="rId42"/>
    <p:sldLayoutId id="2147483796" r:id="rId43"/>
    <p:sldLayoutId id="2147483807" r:id="rId44"/>
    <p:sldLayoutId id="2147483867" r:id="rId45"/>
    <p:sldLayoutId id="2147483808" r:id="rId46"/>
    <p:sldLayoutId id="2147483809" r:id="rId47"/>
    <p:sldLayoutId id="2147483819" r:id="rId48"/>
    <p:sldLayoutId id="2147483820" r:id="rId49"/>
    <p:sldLayoutId id="2147483812" r:id="rId50"/>
    <p:sldLayoutId id="2147483868" r:id="rId51"/>
    <p:sldLayoutId id="2147483813" r:id="rId52"/>
    <p:sldLayoutId id="2147483814" r:id="rId53"/>
    <p:sldLayoutId id="2147483815" r:id="rId54"/>
    <p:sldLayoutId id="2147483816" r:id="rId55"/>
    <p:sldLayoutId id="2147483817" r:id="rId56"/>
    <p:sldLayoutId id="2147483818" r:id="rId57"/>
    <p:sldLayoutId id="2147483821" r:id="rId58"/>
    <p:sldLayoutId id="2147483869" r:id="rId59"/>
    <p:sldLayoutId id="2147483822" r:id="rId60"/>
    <p:sldLayoutId id="2147483823" r:id="rId61"/>
    <p:sldLayoutId id="2147483824" r:id="rId62"/>
    <p:sldLayoutId id="2147483825" r:id="rId63"/>
    <p:sldLayoutId id="2147483826" r:id="rId64"/>
    <p:sldLayoutId id="2147483870" r:id="rId65"/>
    <p:sldLayoutId id="2147483827" r:id="rId66"/>
    <p:sldLayoutId id="2147483828" r:id="rId67"/>
    <p:sldLayoutId id="2147483829" r:id="rId68"/>
    <p:sldLayoutId id="2147483830" r:id="rId69"/>
    <p:sldLayoutId id="2147483831" r:id="rId70"/>
    <p:sldLayoutId id="2147483832" r:id="rId71"/>
    <p:sldLayoutId id="2147483833" r:id="rId72"/>
    <p:sldLayoutId id="2147483871" r:id="rId73"/>
    <p:sldLayoutId id="2147483834" r:id="rId74"/>
    <p:sldLayoutId id="2147483835" r:id="rId75"/>
    <p:sldLayoutId id="2147483836" r:id="rId76"/>
    <p:sldLayoutId id="2147483837" r:id="rId77"/>
    <p:sldLayoutId id="2147483838" r:id="rId78"/>
    <p:sldLayoutId id="2147483872" r:id="rId79"/>
    <p:sldLayoutId id="2147483839" r:id="rId80"/>
    <p:sldLayoutId id="2147483840" r:id="rId81"/>
    <p:sldLayoutId id="2147483841" r:id="rId82"/>
    <p:sldLayoutId id="2147483842" r:id="rId83"/>
    <p:sldLayoutId id="2147483843" r:id="rId84"/>
    <p:sldLayoutId id="2147483844" r:id="rId85"/>
    <p:sldLayoutId id="2147483845" r:id="rId86"/>
    <p:sldLayoutId id="2147483873" r:id="rId87"/>
    <p:sldLayoutId id="2147483846" r:id="rId88"/>
    <p:sldLayoutId id="2147483847" r:id="rId89"/>
    <p:sldLayoutId id="2147483848" r:id="rId90"/>
    <p:sldLayoutId id="2147483849" r:id="rId91"/>
    <p:sldLayoutId id="2147483850" r:id="rId92"/>
    <p:sldLayoutId id="2147483874" r:id="rId93"/>
    <p:sldLayoutId id="2147483851" r:id="rId94"/>
    <p:sldLayoutId id="2147483852" r:id="rId95"/>
    <p:sldLayoutId id="2147483853" r:id="rId96"/>
    <p:sldLayoutId id="2147483854" r:id="rId97"/>
    <p:sldLayoutId id="2147483855" r:id="rId98"/>
    <p:sldLayoutId id="2147483856" r:id="rId99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24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26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32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54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 userDrawn="1">
          <p15:clr>
            <a:srgbClr val="F26B43"/>
          </p15:clr>
        </p15:guide>
        <p15:guide id="2" pos="139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ogius.nl/domeinen/gegevensuitwisseling/digilevering/documentatie/ks001-koppelvlakspecificatie" TargetMode="External"/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aonline.nl/wiki/Producten_van_bouwstenen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s://gitdocumentatie.logius.nl/publicatie/bomos/fundament/#de-onderwerpen-uit-het-model" TargetMode="External"/><Relationship Id="rId1" Type="http://schemas.openxmlformats.org/officeDocument/2006/relationships/slideLayout" Target="../slideLayouts/slideLayout9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us-standaarden.github.io/Digimelding-Koppelvlakspecificatie/" TargetMode="External"/><Relationship Id="rId2" Type="http://schemas.openxmlformats.org/officeDocument/2006/relationships/hyperlink" Target="https://github.com/Logius-standaarden/Digimelding-Koppelvlakspecificati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gitdocumentatie.logius.nl/publicatie/digimelding/koppelvla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Overleg/tree/main/Notificeren/2023-08-24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s://github.com/Logius-standaarden/NL-GOV-profile-for-CloudEvents/issues/new/choos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github.com/issues?q=is%3Aopen+is%3Aissue+archived%3Afalse+user%3ALogius-standaard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166038B-AF73-CC02-D7C7-AF145B1A7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TO Notificeren</a:t>
            </a:r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E7BCB820-6067-91CA-63D5-0139C511BA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24-8-2023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D4599CB-5C75-4151-843F-9DF1C73D21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2828250" y="12780963"/>
            <a:ext cx="1558925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28D166E-6C21-3551-590E-55C00B2B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281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19D8C-FE71-4EAE-AC7D-6E7F04220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BOMOS, Git en het beheerproces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3B068C-7760-4A7A-9565-492EA9074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Technisch overleg Notificeren, 24-08-2023</a:t>
            </a:r>
          </a:p>
        </p:txBody>
      </p:sp>
    </p:spTree>
    <p:extLst>
      <p:ext uri="{BB962C8B-B14F-4D97-AF65-F5344CB8AC3E}">
        <p14:creationId xmlns:p14="http://schemas.microsoft.com/office/powerpoint/2010/main" val="341068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CD6F4F8-9D00-3743-4933-E72060661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Notificaties, </a:t>
            </a:r>
            <a:r>
              <a:rPr lang="nl-NL" dirty="0" err="1"/>
              <a:t>stvz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6584736-FE42-B487-C192-0FC8EFBFF1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3200" dirty="0" err="1"/>
              <a:t>Digilevering</a:t>
            </a:r>
            <a:r>
              <a:rPr lang="nl-NL" sz="3200" dirty="0"/>
              <a:t> </a:t>
            </a:r>
            <a:r>
              <a:rPr lang="nl-NL" sz="3200" dirty="0">
                <a:hlinkClick r:id="rId2"/>
              </a:rPr>
              <a:t>Koppelvlakspecificatie | Logius</a:t>
            </a:r>
            <a:endParaRPr lang="nl-NL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3200" dirty="0" err="1"/>
              <a:t>ebMS</a:t>
            </a:r>
            <a:r>
              <a:rPr lang="nl-NL" sz="3200" dirty="0"/>
              <a:t> koppelvlakspecificatie, niet als standaard in beheer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3200" dirty="0"/>
              <a:t>Project </a:t>
            </a:r>
            <a:r>
              <a:rPr lang="nl-NL" sz="3200" dirty="0" err="1"/>
              <a:t>CloudEvents</a:t>
            </a:r>
            <a:r>
              <a:rPr lang="nl-NL" sz="3200" dirty="0"/>
              <a:t> VNG</a:t>
            </a:r>
          </a:p>
          <a:p>
            <a:pPr marL="1062900" lvl="4" indent="-342900"/>
            <a:r>
              <a:rPr lang="nl-NL" sz="3200" dirty="0"/>
              <a:t>Profiel en handreikingen opgesteld</a:t>
            </a:r>
          </a:p>
          <a:p>
            <a:pPr marL="1062900" lvl="4" indent="-342900"/>
            <a:r>
              <a:rPr lang="nl-NL" sz="3200" dirty="0"/>
              <a:t>In beheer bij Logius</a:t>
            </a:r>
          </a:p>
          <a:p>
            <a:pPr marL="1062900" lvl="4" indent="-342900"/>
            <a:r>
              <a:rPr lang="nl-NL" sz="3200" dirty="0"/>
              <a:t>TO is de start van actief beheer</a:t>
            </a:r>
          </a:p>
          <a:p>
            <a:pPr marL="342900" lvl="3" indent="-342900">
              <a:spcBef>
                <a:spcPts val="2400"/>
              </a:spcBef>
            </a:pPr>
            <a:r>
              <a:rPr lang="nl-NL" sz="3200" dirty="0"/>
              <a:t>Algemeen</a:t>
            </a:r>
          </a:p>
          <a:p>
            <a:pPr marL="1062900" lvl="4" indent="-342900"/>
            <a:r>
              <a:rPr lang="nl-NL" sz="3200" dirty="0"/>
              <a:t>Naar REST API interfaces</a:t>
            </a:r>
          </a:p>
          <a:p>
            <a:pPr marL="1062900" lvl="4" indent="-342900"/>
            <a:r>
              <a:rPr lang="nl-NL" sz="3200" dirty="0"/>
              <a:t>EU/internationale standaarden</a:t>
            </a:r>
          </a:p>
          <a:p>
            <a:pPr marL="342900" lvl="3" indent="-342900">
              <a:spcBef>
                <a:spcPts val="2400"/>
              </a:spcBef>
            </a:pPr>
            <a:r>
              <a:rPr lang="nl-NL" sz="3200" dirty="0"/>
              <a:t>Voor vandaag</a:t>
            </a:r>
          </a:p>
          <a:p>
            <a:pPr marL="1062900" lvl="4" indent="-342900"/>
            <a:r>
              <a:rPr lang="nl-NL" sz="3200" dirty="0"/>
              <a:t>Cloudevents presentatie</a:t>
            </a:r>
          </a:p>
          <a:p>
            <a:pPr marL="1062900" lvl="4" indent="-342900"/>
            <a:r>
              <a:rPr lang="nl-NL" sz="3200" dirty="0"/>
              <a:t>De signaal- en updateservice</a:t>
            </a:r>
          </a:p>
          <a:p>
            <a:pPr marL="1062900" lvl="4" indent="-342900"/>
            <a:r>
              <a:rPr lang="nl-NL" sz="3200" dirty="0"/>
              <a:t>Hoe werkt beheer</a:t>
            </a:r>
          </a:p>
          <a:p>
            <a:pPr lvl="4" indent="0">
              <a:buNone/>
            </a:pPr>
            <a:endParaRPr lang="nl-NL" sz="3200" dirty="0"/>
          </a:p>
          <a:p>
            <a:pPr marL="1062900" lvl="4" indent="-342900"/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16683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afbeelding 8" descr="Afbeelding met tekst, diagram, Plan, Lettertype&#10;&#10;Automatisch gegenereerde beschrijving">
            <a:extLst>
              <a:ext uri="{FF2B5EF4-FFF2-40B4-BE49-F238E27FC236}">
                <a16:creationId xmlns:a16="http://schemas.microsoft.com/office/drawing/2014/main" id="{09675DEB-554D-BDE2-E941-A9A6032529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" b="6810"/>
          <a:stretch/>
        </p:blipFill>
        <p:spPr/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63B1854-B1A0-2C5D-6510-E6053F96A1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2828250" y="12780963"/>
            <a:ext cx="1558925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5</a:t>
            </a:fld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A908A25-606B-8A8F-E704-66041A287EA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02640" y="981424"/>
            <a:ext cx="10104437" cy="1891398"/>
          </a:xfrm>
        </p:spPr>
        <p:txBody>
          <a:bodyPr/>
          <a:lstStyle/>
          <a:p>
            <a:r>
              <a:rPr lang="nl-NL" sz="4400" b="1" dirty="0">
                <a:solidFill>
                  <a:schemeClr val="tx2"/>
                </a:solidFill>
              </a:rPr>
              <a:t>Basisregistraties en diensten</a:t>
            </a:r>
          </a:p>
          <a:p>
            <a:r>
              <a:rPr lang="nl-NL" sz="3600" dirty="0">
                <a:hlinkClick r:id="rId3"/>
              </a:rPr>
              <a:t>Producten van bouwstenen - NORA Online</a:t>
            </a:r>
            <a:endParaRPr lang="nl-NL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9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19D8C-FE71-4EAE-AC7D-6E7F04220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BOMOS, Git en het beheerproces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3B068C-7760-4A7A-9565-492EA907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1478" y="11212247"/>
            <a:ext cx="11147699" cy="1406127"/>
          </a:xfrm>
        </p:spPr>
        <p:txBody>
          <a:bodyPr/>
          <a:lstStyle/>
          <a:p>
            <a:r>
              <a:rPr lang="nl-NL" dirty="0"/>
              <a:t>Technisch overleg Notificeren, 24-08-2023</a:t>
            </a:r>
          </a:p>
        </p:txBody>
      </p:sp>
    </p:spTree>
    <p:extLst>
      <p:ext uri="{BB962C8B-B14F-4D97-AF65-F5344CB8AC3E}">
        <p14:creationId xmlns:p14="http://schemas.microsoft.com/office/powerpoint/2010/main" val="48634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3D8C6E-B982-41F5-85D7-BB3DCC01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7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8B5D6F5-F874-4175-92AB-367B520F19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Beheerproces algemeen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B09F90-3DC5-4432-AEEE-F1AA095AD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Overleggen voor iedere BOMOS laag (zie </a:t>
            </a:r>
            <a:r>
              <a:rPr lang="nl-NL" sz="2800" dirty="0">
                <a:hlinkClick r:id="rId2"/>
              </a:rPr>
              <a:t>BOMOS, het fundament (logius.nl)</a:t>
            </a:r>
            <a:r>
              <a:rPr lang="nl-NL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Technisch overleg. Betrokkenheid van stakeholders.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Tactisch. Adoptie, architectuur, rechtenbeleid.  zaken. Welke impact heeft een wijziging voor stakeholders?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Strategisch. Beleidsrichting, visie op de standaard.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Besluitvormend. Op dit moment beslist het OBDO.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Beheerorganisatie beslist welke wijzigingsvoorstel voor welk overleg geagendeerd wordt.</a:t>
            </a:r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1F93A4D-3702-438D-B631-B424533E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2" y="3726000"/>
            <a:ext cx="12392811" cy="67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72BE357-316C-4DB3-A0FD-2EA9C951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8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10D5E8-B9C8-41BA-A821-F04F2C4A86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 en publicatie via Git en </a:t>
            </a:r>
            <a:r>
              <a:rPr lang="nl-NL" dirty="0" err="1"/>
              <a:t>ReSpec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52ECBB8-EA8D-4B28-A5DC-1737C4541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GIT is een wijzigingsmanagement applicatie bedoeld voor source code (ontwikkeld voor Linux).</a:t>
            </a:r>
          </a:p>
          <a:p>
            <a:r>
              <a:rPr lang="nl-NL" sz="2800" dirty="0"/>
              <a:t>DMKS documentatie in </a:t>
            </a:r>
            <a:r>
              <a:rPr lang="nl-NL" sz="2800" dirty="0" err="1"/>
              <a:t>ReSpec</a:t>
            </a:r>
            <a:r>
              <a:rPr lang="nl-NL" sz="2800" dirty="0"/>
              <a:t>: </a:t>
            </a:r>
            <a:r>
              <a:rPr lang="nl-NL" sz="2800" dirty="0">
                <a:hlinkClick r:id="rId2"/>
              </a:rPr>
              <a:t>Logius-standaarden/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-Koppelvlakspecificatie: 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 Koppelvlakspecificatie (github.com)</a:t>
            </a:r>
            <a:endParaRPr lang="nl-NL" sz="2800" dirty="0"/>
          </a:p>
          <a:p>
            <a:r>
              <a:rPr lang="nl-NL" sz="2800" dirty="0"/>
              <a:t>Er is een </a:t>
            </a:r>
            <a:r>
              <a:rPr lang="nl-NL" sz="2800" dirty="0">
                <a:hlinkClick r:id="rId3"/>
              </a:rPr>
              <a:t>werkversie</a:t>
            </a:r>
            <a:r>
              <a:rPr lang="nl-NL" sz="2800" dirty="0"/>
              <a:t> en een </a:t>
            </a:r>
            <a:r>
              <a:rPr lang="nl-NL" sz="2800" dirty="0">
                <a:hlinkClick r:id="rId4"/>
              </a:rPr>
              <a:t>publicatieversie</a:t>
            </a:r>
            <a:endParaRPr lang="nl-NL" sz="2800" dirty="0"/>
          </a:p>
          <a:p>
            <a:r>
              <a:rPr lang="nl-NL" sz="2800" dirty="0"/>
              <a:t>Iedereen kan de </a:t>
            </a:r>
            <a:r>
              <a:rPr lang="nl-NL" sz="2800" dirty="0" err="1"/>
              <a:t>repositories</a:t>
            </a:r>
            <a:r>
              <a:rPr lang="nl-NL" sz="2800" dirty="0"/>
              <a:t> naar een eigen omgeving brengen (</a:t>
            </a:r>
            <a:r>
              <a:rPr lang="nl-NL" sz="2800" i="1" dirty="0" err="1"/>
              <a:t>clonen</a:t>
            </a:r>
            <a:r>
              <a:rPr lang="nl-NL" sz="2800" dirty="0"/>
              <a:t>), bewerken en wijzigingen voorstellen (via een </a:t>
            </a:r>
            <a:r>
              <a:rPr lang="nl-NL" sz="2800" i="1" dirty="0"/>
              <a:t>pull</a:t>
            </a:r>
            <a:r>
              <a:rPr lang="nl-NL" sz="2800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B6689FC-6C35-3DF3-7AE4-54052FCC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86" y="897974"/>
            <a:ext cx="8943065" cy="667848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FFD719E-96E5-65E5-9C73-DA5E76A04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522" y="6139543"/>
            <a:ext cx="8943065" cy="66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46FD0B6-F3E0-4987-BEC9-9A34D473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9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5C73EAF-1545-4145-ABE7-73D54A6130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Wijzigingen voorstellen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CBC5BB8-4E56-4E08-A745-AD5BBB0DE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Naast het complexe proces van </a:t>
            </a:r>
            <a:r>
              <a:rPr lang="nl-NL" sz="2800" dirty="0" err="1"/>
              <a:t>clonen</a:t>
            </a:r>
            <a:r>
              <a:rPr lang="nl-NL" sz="2800" dirty="0"/>
              <a:t>, aanpassen en een pull </a:t>
            </a:r>
            <a:r>
              <a:rPr lang="nl-NL" sz="2800" dirty="0" err="1"/>
              <a:t>request</a:t>
            </a:r>
            <a:r>
              <a:rPr lang="nl-NL" sz="2800" dirty="0"/>
              <a:t> kan iedere belanghebbende een voorstel indienen.</a:t>
            </a:r>
          </a:p>
          <a:p>
            <a:r>
              <a:rPr lang="nl-NL" sz="2800" dirty="0"/>
              <a:t>Issues kunnen bij een </a:t>
            </a:r>
            <a:r>
              <a:rPr lang="nl-NL" sz="2800" dirty="0" err="1"/>
              <a:t>repository</a:t>
            </a:r>
            <a:r>
              <a:rPr lang="nl-NL" sz="2800" dirty="0"/>
              <a:t> van de </a:t>
            </a:r>
            <a:r>
              <a:rPr lang="nl-NL" sz="2800" dirty="0" err="1"/>
              <a:t>beterffende</a:t>
            </a:r>
            <a:r>
              <a:rPr lang="nl-NL" sz="2800" dirty="0"/>
              <a:t> standaard ingediend worden: </a:t>
            </a:r>
            <a:r>
              <a:rPr lang="nl-NL" sz="2800" dirty="0">
                <a:hlinkClick r:id="rId2"/>
              </a:rPr>
              <a:t>New Issue · Logius-standaarden/NL-GOV-profile-</a:t>
            </a:r>
            <a:r>
              <a:rPr lang="nl-NL" sz="2800" dirty="0" err="1">
                <a:hlinkClick r:id="rId2"/>
              </a:rPr>
              <a:t>for</a:t>
            </a:r>
            <a:r>
              <a:rPr lang="nl-NL" sz="2800" dirty="0">
                <a:hlinkClick r:id="rId2"/>
              </a:rPr>
              <a:t>-</a:t>
            </a:r>
            <a:r>
              <a:rPr lang="nl-NL" sz="2800" dirty="0" err="1">
                <a:hlinkClick r:id="rId2"/>
              </a:rPr>
              <a:t>CloudEvents</a:t>
            </a:r>
            <a:r>
              <a:rPr lang="nl-NL" sz="2800" dirty="0">
                <a:hlinkClick r:id="rId2"/>
              </a:rPr>
              <a:t> (github.com)</a:t>
            </a:r>
            <a:endParaRPr lang="nl-NL" sz="2800" dirty="0"/>
          </a:p>
          <a:p>
            <a:r>
              <a:rPr lang="nl-NL" sz="2800" dirty="0"/>
              <a:t>Issues worden besproken in (onder andere) het technisch overleg. Voorbeeld: </a:t>
            </a:r>
            <a:r>
              <a:rPr lang="nl-NL" sz="2800" dirty="0">
                <a:hlinkClick r:id="rId3"/>
              </a:rPr>
              <a:t>Overleg/Notificeren/2023-08-24 at </a:t>
            </a:r>
            <a:r>
              <a:rPr lang="nl-NL" sz="2800" dirty="0" err="1">
                <a:hlinkClick r:id="rId3"/>
              </a:rPr>
              <a:t>main</a:t>
            </a:r>
            <a:r>
              <a:rPr lang="nl-NL" sz="2800" dirty="0">
                <a:hlinkClick r:id="rId3"/>
              </a:rPr>
              <a:t> · Logius-standaarden/Overleg (github.com)</a:t>
            </a:r>
            <a:endParaRPr lang="nl-NL" sz="2800" dirty="0"/>
          </a:p>
          <a:p>
            <a:r>
              <a:rPr lang="nl-NL" sz="2800" dirty="0"/>
              <a:t>Wij krijgen een overzicht van alle wijzigingen: </a:t>
            </a:r>
            <a:r>
              <a:rPr lang="nl-NL" sz="2800" dirty="0">
                <a:hlinkClick r:id="rId4"/>
              </a:rPr>
              <a:t>Issues (github.com)</a:t>
            </a:r>
            <a:endParaRPr lang="nl-NL" sz="2800" dirty="0"/>
          </a:p>
          <a:p>
            <a:r>
              <a:rPr lang="nl-NL" sz="2800" dirty="0"/>
              <a:t>Indiener krijgt meldingen als een issue aangevuld wordt.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E46524B-EA22-4B61-9563-818BF0376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87" y="956227"/>
            <a:ext cx="6478612" cy="522591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5CCCC4-F8CB-4BA6-A165-2F41E8A8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978" y="3569183"/>
            <a:ext cx="6478612" cy="522591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D272C9-827A-417F-BD5E-FB0EA44C2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983" y="6182139"/>
            <a:ext cx="6478612" cy="52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326</Words>
  <Application>Microsoft Office PowerPoint</Application>
  <PresentationFormat>Aangepast</PresentationFormat>
  <Paragraphs>46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Calibri</vt:lpstr>
      <vt:lpstr>Verdana</vt:lpstr>
      <vt:lpstr>Office Theme</vt:lpstr>
      <vt:lpstr>TO Notificeren</vt:lpstr>
      <vt:lpstr>PowerPoint-presentatie</vt:lpstr>
      <vt:lpstr>BOMOS, Git en het beheerproces</vt:lpstr>
      <vt:lpstr>PowerPoint-presentatie</vt:lpstr>
      <vt:lpstr>PowerPoint-presentatie</vt:lpstr>
      <vt:lpstr>BOMOS, Git en het beheerproces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Annette de Wit</dc:creator>
  <cp:lastModifiedBy>Wisse, Edwin</cp:lastModifiedBy>
  <cp:revision>182</cp:revision>
  <dcterms:created xsi:type="dcterms:W3CDTF">2021-08-25T10:40:13Z</dcterms:created>
  <dcterms:modified xsi:type="dcterms:W3CDTF">2023-08-23T14:07:04Z</dcterms:modified>
</cp:coreProperties>
</file>